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3" r:id="rId6"/>
    <p:sldId id="260" r:id="rId7"/>
    <p:sldId id="265" r:id="rId8"/>
    <p:sldId id="261" r:id="rId9"/>
    <p:sldId id="267" r:id="rId10"/>
    <p:sldId id="275" r:id="rId11"/>
    <p:sldId id="272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5141"/>
    <a:srgbClr val="5E352C"/>
    <a:srgbClr val="DAAB99"/>
    <a:srgbClr val="B66F57"/>
    <a:srgbClr val="A15A47"/>
    <a:srgbClr val="955141"/>
    <a:srgbClr val="D49F8A"/>
    <a:srgbClr val="E6E6E6"/>
    <a:srgbClr val="ECEAE6"/>
    <a:srgbClr val="808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636" y="132"/>
      </p:cViewPr>
      <p:guideLst>
        <p:guide pos="3858"/>
        <p:guide pos="7246"/>
        <p:guide orient="horz" pos="648"/>
        <p:guide orient="horz" pos="1504"/>
        <p:guide orient="horz" pos="3952"/>
        <p:guide orient="horz" pos="3864"/>
        <p:guide orient="horz" pos="2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E9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67489" y="-16435"/>
            <a:ext cx="10311653" cy="68744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1179142" y="-11875"/>
            <a:ext cx="1012857" cy="6874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EAE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C78F-9479-45B0-B196-27992EF02B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D676-A5D9-4DCD-B35D-DDE1CEA5B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C78F-9479-45B0-B196-27992EF02B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D676-A5D9-4DCD-B35D-DDE1CEA5B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C78F-9479-45B0-B196-27992EF02B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D676-A5D9-4DCD-B35D-DDE1CEA5B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C78F-9479-45B0-B196-27992EF02B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D676-A5D9-4DCD-B35D-DDE1CEA5B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C78F-9479-45B0-B196-27992EF02B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D676-A5D9-4DCD-B35D-DDE1CEA5B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E9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880347" y="-16435"/>
            <a:ext cx="10311653" cy="68744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-16436"/>
            <a:ext cx="5537201" cy="6874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E9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E9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 userDrawn="1"/>
        </p:nvSpPr>
        <p:spPr>
          <a:xfrm>
            <a:off x="138546" y="120074"/>
            <a:ext cx="11914909" cy="6472158"/>
          </a:xfrm>
          <a:custGeom>
            <a:avLst/>
            <a:gdLst>
              <a:gd name="connsiteX0" fmla="*/ 0 w 11914909"/>
              <a:gd name="connsiteY0" fmla="*/ 0 h 6472158"/>
              <a:gd name="connsiteX1" fmla="*/ 3967290 w 11914909"/>
              <a:gd name="connsiteY1" fmla="*/ 0 h 6472158"/>
              <a:gd name="connsiteX2" fmla="*/ 3967290 w 11914909"/>
              <a:gd name="connsiteY2" fmla="*/ 94129 h 6472158"/>
              <a:gd name="connsiteX3" fmla="*/ 7947619 w 11914909"/>
              <a:gd name="connsiteY3" fmla="*/ 94129 h 6472158"/>
              <a:gd name="connsiteX4" fmla="*/ 7947619 w 11914909"/>
              <a:gd name="connsiteY4" fmla="*/ 0 h 6472158"/>
              <a:gd name="connsiteX5" fmla="*/ 11914909 w 11914909"/>
              <a:gd name="connsiteY5" fmla="*/ 0 h 6472158"/>
              <a:gd name="connsiteX6" fmla="*/ 11914909 w 11914909"/>
              <a:gd name="connsiteY6" fmla="*/ 6472158 h 6472158"/>
              <a:gd name="connsiteX7" fmla="*/ 0 w 11914909"/>
              <a:gd name="connsiteY7" fmla="*/ 6472158 h 6472158"/>
              <a:gd name="connsiteX0-1" fmla="*/ 7947619 w 11914909"/>
              <a:gd name="connsiteY0-2" fmla="*/ 94129 h 6472158"/>
              <a:gd name="connsiteX1-3" fmla="*/ 7947619 w 11914909"/>
              <a:gd name="connsiteY1-4" fmla="*/ 0 h 6472158"/>
              <a:gd name="connsiteX2-5" fmla="*/ 11914909 w 11914909"/>
              <a:gd name="connsiteY2-6" fmla="*/ 0 h 6472158"/>
              <a:gd name="connsiteX3-7" fmla="*/ 11914909 w 11914909"/>
              <a:gd name="connsiteY3-8" fmla="*/ 6472158 h 6472158"/>
              <a:gd name="connsiteX4-9" fmla="*/ 0 w 11914909"/>
              <a:gd name="connsiteY4-10" fmla="*/ 6472158 h 6472158"/>
              <a:gd name="connsiteX5-11" fmla="*/ 0 w 11914909"/>
              <a:gd name="connsiteY5-12" fmla="*/ 0 h 6472158"/>
              <a:gd name="connsiteX6-13" fmla="*/ 3967290 w 11914909"/>
              <a:gd name="connsiteY6-14" fmla="*/ 0 h 6472158"/>
              <a:gd name="connsiteX7-15" fmla="*/ 4058730 w 11914909"/>
              <a:gd name="connsiteY7-16" fmla="*/ 185569 h 6472158"/>
              <a:gd name="connsiteX0-17" fmla="*/ 7947619 w 11914909"/>
              <a:gd name="connsiteY0-18" fmla="*/ 94129 h 6472158"/>
              <a:gd name="connsiteX1-19" fmla="*/ 7947619 w 11914909"/>
              <a:gd name="connsiteY1-20" fmla="*/ 0 h 6472158"/>
              <a:gd name="connsiteX2-21" fmla="*/ 11914909 w 11914909"/>
              <a:gd name="connsiteY2-22" fmla="*/ 0 h 6472158"/>
              <a:gd name="connsiteX3-23" fmla="*/ 11914909 w 11914909"/>
              <a:gd name="connsiteY3-24" fmla="*/ 6472158 h 6472158"/>
              <a:gd name="connsiteX4-25" fmla="*/ 0 w 11914909"/>
              <a:gd name="connsiteY4-26" fmla="*/ 6472158 h 6472158"/>
              <a:gd name="connsiteX5-27" fmla="*/ 0 w 11914909"/>
              <a:gd name="connsiteY5-28" fmla="*/ 0 h 6472158"/>
              <a:gd name="connsiteX6-29" fmla="*/ 3967290 w 11914909"/>
              <a:gd name="connsiteY6-30" fmla="*/ 0 h 6472158"/>
              <a:gd name="connsiteX0-31" fmla="*/ 7947619 w 11914909"/>
              <a:gd name="connsiteY0-32" fmla="*/ 0 h 6472158"/>
              <a:gd name="connsiteX1-33" fmla="*/ 11914909 w 11914909"/>
              <a:gd name="connsiteY1-34" fmla="*/ 0 h 6472158"/>
              <a:gd name="connsiteX2-35" fmla="*/ 11914909 w 11914909"/>
              <a:gd name="connsiteY2-36" fmla="*/ 6472158 h 6472158"/>
              <a:gd name="connsiteX3-37" fmla="*/ 0 w 11914909"/>
              <a:gd name="connsiteY3-38" fmla="*/ 6472158 h 6472158"/>
              <a:gd name="connsiteX4-39" fmla="*/ 0 w 11914909"/>
              <a:gd name="connsiteY4-40" fmla="*/ 0 h 6472158"/>
              <a:gd name="connsiteX5-41" fmla="*/ 3967290 w 11914909"/>
              <a:gd name="connsiteY5-42" fmla="*/ 0 h 64721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1914909" h="6472158">
                <a:moveTo>
                  <a:pt x="7947619" y="0"/>
                </a:moveTo>
                <a:lnTo>
                  <a:pt x="11914909" y="0"/>
                </a:lnTo>
                <a:lnTo>
                  <a:pt x="11914909" y="6472158"/>
                </a:lnTo>
                <a:lnTo>
                  <a:pt x="0" y="6472158"/>
                </a:lnTo>
                <a:lnTo>
                  <a:pt x="0" y="0"/>
                </a:lnTo>
                <a:lnTo>
                  <a:pt x="3967290" y="0"/>
                </a:lnTo>
              </a:path>
            </a:pathLst>
          </a:custGeom>
          <a:noFill/>
          <a:ln w="28575">
            <a:solidFill>
              <a:srgbClr val="96514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10287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6424549" y="0"/>
            <a:ext cx="576745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C78F-9479-45B0-B196-27992EF02B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D676-A5D9-4DCD-B35D-DDE1CEA5B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C78F-9479-45B0-B196-27992EF02B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D676-A5D9-4DCD-B35D-DDE1CEA5B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C78F-9479-45B0-B196-27992EF02B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D676-A5D9-4DCD-B35D-DDE1CEA5B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C78F-9479-45B0-B196-27992EF02B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D676-A5D9-4DCD-B35D-DDE1CEA5B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4C78F-9479-45B0-B196-27992EF02B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FD676-A5D9-4DCD-B35D-DDE1CEA5B41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057728" y="1985093"/>
            <a:ext cx="674254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方正宋黑简体" panose="02010601030101010101" pitchFamily="2" charset="-122"/>
                <a:ea typeface="方正宋黑简体" panose="02010601030101010101" pitchFamily="2" charset="-122"/>
              </a:rPr>
              <a:t>How To Be Healthy </a:t>
            </a:r>
            <a:endParaRPr lang="en-US" altLang="zh-CN" sz="4400" b="1" dirty="0">
              <a:latin typeface="方正宋黑简体" panose="02010601030101010101" pitchFamily="2" charset="-122"/>
              <a:ea typeface="方正宋黑简体" panose="02010601030101010101" pitchFamily="2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902525" y="909273"/>
            <a:ext cx="5461327" cy="3417122"/>
          </a:xfrm>
          <a:custGeom>
            <a:avLst/>
            <a:gdLst>
              <a:gd name="connsiteX0" fmla="*/ 0 w 5116945"/>
              <a:gd name="connsiteY0" fmla="*/ 0 h 3021949"/>
              <a:gd name="connsiteX1" fmla="*/ 5116945 w 5116945"/>
              <a:gd name="connsiteY1" fmla="*/ 0 h 3021949"/>
              <a:gd name="connsiteX2" fmla="*/ 5116945 w 5116945"/>
              <a:gd name="connsiteY2" fmla="*/ 644075 h 3021949"/>
              <a:gd name="connsiteX3" fmla="*/ 4624119 w 5116945"/>
              <a:gd name="connsiteY3" fmla="*/ 644075 h 3021949"/>
              <a:gd name="connsiteX4" fmla="*/ 4624119 w 5116945"/>
              <a:gd name="connsiteY4" fmla="*/ 2377873 h 3021949"/>
              <a:gd name="connsiteX5" fmla="*/ 5116945 w 5116945"/>
              <a:gd name="connsiteY5" fmla="*/ 2377873 h 3021949"/>
              <a:gd name="connsiteX6" fmla="*/ 5116945 w 5116945"/>
              <a:gd name="connsiteY6" fmla="*/ 3021949 h 3021949"/>
              <a:gd name="connsiteX7" fmla="*/ 0 w 5116945"/>
              <a:gd name="connsiteY7" fmla="*/ 3021949 h 3021949"/>
              <a:gd name="connsiteX0-1" fmla="*/ 4624119 w 5116945"/>
              <a:gd name="connsiteY0-2" fmla="*/ 2377873 h 3021949"/>
              <a:gd name="connsiteX1-3" fmla="*/ 5116945 w 5116945"/>
              <a:gd name="connsiteY1-4" fmla="*/ 2377873 h 3021949"/>
              <a:gd name="connsiteX2-5" fmla="*/ 5116945 w 5116945"/>
              <a:gd name="connsiteY2-6" fmla="*/ 3021949 h 3021949"/>
              <a:gd name="connsiteX3-7" fmla="*/ 0 w 5116945"/>
              <a:gd name="connsiteY3-8" fmla="*/ 3021949 h 3021949"/>
              <a:gd name="connsiteX4-9" fmla="*/ 0 w 5116945"/>
              <a:gd name="connsiteY4-10" fmla="*/ 0 h 3021949"/>
              <a:gd name="connsiteX5-11" fmla="*/ 5116945 w 5116945"/>
              <a:gd name="connsiteY5-12" fmla="*/ 0 h 3021949"/>
              <a:gd name="connsiteX6-13" fmla="*/ 5116945 w 5116945"/>
              <a:gd name="connsiteY6-14" fmla="*/ 644075 h 3021949"/>
              <a:gd name="connsiteX7-15" fmla="*/ 4715559 w 5116945"/>
              <a:gd name="connsiteY7-16" fmla="*/ 735515 h 3021949"/>
              <a:gd name="connsiteX0-17" fmla="*/ 4624119 w 5116945"/>
              <a:gd name="connsiteY0-18" fmla="*/ 2377873 h 3021949"/>
              <a:gd name="connsiteX1-19" fmla="*/ 5116945 w 5116945"/>
              <a:gd name="connsiteY1-20" fmla="*/ 2377873 h 3021949"/>
              <a:gd name="connsiteX2-21" fmla="*/ 5116945 w 5116945"/>
              <a:gd name="connsiteY2-22" fmla="*/ 3021949 h 3021949"/>
              <a:gd name="connsiteX3-23" fmla="*/ 0 w 5116945"/>
              <a:gd name="connsiteY3-24" fmla="*/ 3021949 h 3021949"/>
              <a:gd name="connsiteX4-25" fmla="*/ 0 w 5116945"/>
              <a:gd name="connsiteY4-26" fmla="*/ 0 h 3021949"/>
              <a:gd name="connsiteX5-27" fmla="*/ 5116945 w 5116945"/>
              <a:gd name="connsiteY5-28" fmla="*/ 0 h 3021949"/>
              <a:gd name="connsiteX6-29" fmla="*/ 5116945 w 5116945"/>
              <a:gd name="connsiteY6-30" fmla="*/ 644075 h 3021949"/>
              <a:gd name="connsiteX0-31" fmla="*/ 5116945 w 5116945"/>
              <a:gd name="connsiteY0-32" fmla="*/ 2377873 h 3021949"/>
              <a:gd name="connsiteX1-33" fmla="*/ 5116945 w 5116945"/>
              <a:gd name="connsiteY1-34" fmla="*/ 3021949 h 3021949"/>
              <a:gd name="connsiteX2-35" fmla="*/ 0 w 5116945"/>
              <a:gd name="connsiteY2-36" fmla="*/ 3021949 h 3021949"/>
              <a:gd name="connsiteX3-37" fmla="*/ 0 w 5116945"/>
              <a:gd name="connsiteY3-38" fmla="*/ 0 h 3021949"/>
              <a:gd name="connsiteX4-39" fmla="*/ 5116945 w 5116945"/>
              <a:gd name="connsiteY4-40" fmla="*/ 0 h 3021949"/>
              <a:gd name="connsiteX5-41" fmla="*/ 5116945 w 5116945"/>
              <a:gd name="connsiteY5-42" fmla="*/ 644075 h 30219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5116945" h="3021949">
                <a:moveTo>
                  <a:pt x="5116945" y="2377873"/>
                </a:moveTo>
                <a:lnTo>
                  <a:pt x="5116945" y="3021949"/>
                </a:lnTo>
                <a:lnTo>
                  <a:pt x="0" y="3021949"/>
                </a:lnTo>
                <a:lnTo>
                  <a:pt x="0" y="0"/>
                </a:lnTo>
                <a:lnTo>
                  <a:pt x="5116945" y="0"/>
                </a:lnTo>
                <a:lnTo>
                  <a:pt x="5116945" y="644075"/>
                </a:lnTo>
              </a:path>
            </a:pathLst>
          </a:custGeom>
          <a:noFill/>
          <a:ln w="38100">
            <a:solidFill>
              <a:srgbClr val="965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96190" y="368134"/>
            <a:ext cx="412669" cy="1474855"/>
          </a:xfrm>
          <a:prstGeom prst="rect">
            <a:avLst/>
          </a:prstGeom>
          <a:solidFill>
            <a:srgbClr val="965141"/>
          </a:solidFill>
          <a:ln>
            <a:solidFill>
              <a:srgbClr val="965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256312" y="2822893"/>
            <a:ext cx="5842656" cy="50701"/>
          </a:xfrm>
          <a:prstGeom prst="rect">
            <a:avLst/>
          </a:prstGeom>
          <a:solidFill>
            <a:srgbClr val="965141"/>
          </a:solidFill>
          <a:ln>
            <a:solidFill>
              <a:srgbClr val="965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517566" y="3059643"/>
            <a:ext cx="1822865" cy="369332"/>
          </a:xfrm>
          <a:prstGeom prst="rect">
            <a:avLst/>
          </a:prstGeom>
          <a:solidFill>
            <a:srgbClr val="965141"/>
          </a:solidFill>
          <a:ln>
            <a:solidFill>
              <a:srgbClr val="965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Jialong Li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850900" y="613810"/>
            <a:ext cx="3705491" cy="5659990"/>
          </a:xfrm>
          <a:custGeom>
            <a:avLst/>
            <a:gdLst>
              <a:gd name="connsiteX0" fmla="*/ 0 w 5116945"/>
              <a:gd name="connsiteY0" fmla="*/ 0 h 3021949"/>
              <a:gd name="connsiteX1" fmla="*/ 5116945 w 5116945"/>
              <a:gd name="connsiteY1" fmla="*/ 0 h 3021949"/>
              <a:gd name="connsiteX2" fmla="*/ 5116945 w 5116945"/>
              <a:gd name="connsiteY2" fmla="*/ 644075 h 3021949"/>
              <a:gd name="connsiteX3" fmla="*/ 4624119 w 5116945"/>
              <a:gd name="connsiteY3" fmla="*/ 644075 h 3021949"/>
              <a:gd name="connsiteX4" fmla="*/ 4624119 w 5116945"/>
              <a:gd name="connsiteY4" fmla="*/ 2377873 h 3021949"/>
              <a:gd name="connsiteX5" fmla="*/ 5116945 w 5116945"/>
              <a:gd name="connsiteY5" fmla="*/ 2377873 h 3021949"/>
              <a:gd name="connsiteX6" fmla="*/ 5116945 w 5116945"/>
              <a:gd name="connsiteY6" fmla="*/ 3021949 h 3021949"/>
              <a:gd name="connsiteX7" fmla="*/ 0 w 5116945"/>
              <a:gd name="connsiteY7" fmla="*/ 3021949 h 3021949"/>
              <a:gd name="connsiteX0-1" fmla="*/ 4624119 w 5116945"/>
              <a:gd name="connsiteY0-2" fmla="*/ 2377873 h 3021949"/>
              <a:gd name="connsiteX1-3" fmla="*/ 5116945 w 5116945"/>
              <a:gd name="connsiteY1-4" fmla="*/ 2377873 h 3021949"/>
              <a:gd name="connsiteX2-5" fmla="*/ 5116945 w 5116945"/>
              <a:gd name="connsiteY2-6" fmla="*/ 3021949 h 3021949"/>
              <a:gd name="connsiteX3-7" fmla="*/ 0 w 5116945"/>
              <a:gd name="connsiteY3-8" fmla="*/ 3021949 h 3021949"/>
              <a:gd name="connsiteX4-9" fmla="*/ 0 w 5116945"/>
              <a:gd name="connsiteY4-10" fmla="*/ 0 h 3021949"/>
              <a:gd name="connsiteX5-11" fmla="*/ 5116945 w 5116945"/>
              <a:gd name="connsiteY5-12" fmla="*/ 0 h 3021949"/>
              <a:gd name="connsiteX6-13" fmla="*/ 5116945 w 5116945"/>
              <a:gd name="connsiteY6-14" fmla="*/ 644075 h 3021949"/>
              <a:gd name="connsiteX7-15" fmla="*/ 4715559 w 5116945"/>
              <a:gd name="connsiteY7-16" fmla="*/ 735515 h 3021949"/>
              <a:gd name="connsiteX0-17" fmla="*/ 4624119 w 5116945"/>
              <a:gd name="connsiteY0-18" fmla="*/ 2377873 h 3021949"/>
              <a:gd name="connsiteX1-19" fmla="*/ 5116945 w 5116945"/>
              <a:gd name="connsiteY1-20" fmla="*/ 2377873 h 3021949"/>
              <a:gd name="connsiteX2-21" fmla="*/ 5116945 w 5116945"/>
              <a:gd name="connsiteY2-22" fmla="*/ 3021949 h 3021949"/>
              <a:gd name="connsiteX3-23" fmla="*/ 0 w 5116945"/>
              <a:gd name="connsiteY3-24" fmla="*/ 3021949 h 3021949"/>
              <a:gd name="connsiteX4-25" fmla="*/ 0 w 5116945"/>
              <a:gd name="connsiteY4-26" fmla="*/ 0 h 3021949"/>
              <a:gd name="connsiteX5-27" fmla="*/ 5116945 w 5116945"/>
              <a:gd name="connsiteY5-28" fmla="*/ 0 h 3021949"/>
              <a:gd name="connsiteX6-29" fmla="*/ 5116945 w 5116945"/>
              <a:gd name="connsiteY6-30" fmla="*/ 644075 h 3021949"/>
              <a:gd name="connsiteX0-31" fmla="*/ 5116945 w 5116945"/>
              <a:gd name="connsiteY0-32" fmla="*/ 2377873 h 3021949"/>
              <a:gd name="connsiteX1-33" fmla="*/ 5116945 w 5116945"/>
              <a:gd name="connsiteY1-34" fmla="*/ 3021949 h 3021949"/>
              <a:gd name="connsiteX2-35" fmla="*/ 0 w 5116945"/>
              <a:gd name="connsiteY2-36" fmla="*/ 3021949 h 3021949"/>
              <a:gd name="connsiteX3-37" fmla="*/ 0 w 5116945"/>
              <a:gd name="connsiteY3-38" fmla="*/ 0 h 3021949"/>
              <a:gd name="connsiteX4-39" fmla="*/ 5116945 w 5116945"/>
              <a:gd name="connsiteY4-40" fmla="*/ 0 h 3021949"/>
              <a:gd name="connsiteX5-41" fmla="*/ 5116945 w 5116945"/>
              <a:gd name="connsiteY5-42" fmla="*/ 644075 h 30219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5116945" h="3021949">
                <a:moveTo>
                  <a:pt x="5116945" y="2377873"/>
                </a:moveTo>
                <a:lnTo>
                  <a:pt x="5116945" y="3021949"/>
                </a:lnTo>
                <a:lnTo>
                  <a:pt x="0" y="3021949"/>
                </a:lnTo>
                <a:lnTo>
                  <a:pt x="0" y="0"/>
                </a:lnTo>
                <a:lnTo>
                  <a:pt x="5116945" y="0"/>
                </a:lnTo>
                <a:lnTo>
                  <a:pt x="5116945" y="644075"/>
                </a:lnTo>
              </a:path>
            </a:pathLst>
          </a:custGeom>
          <a:noFill/>
          <a:ln w="38100">
            <a:solidFill>
              <a:srgbClr val="965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62561" y="783945"/>
            <a:ext cx="3759532" cy="6216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b="1" dirty="0" smtClean="0">
                <a:latin typeface="SimSun" pitchFamily="2" charset="-122"/>
                <a:ea typeface="SimSun" pitchFamily="2" charset="-122"/>
              </a:rPr>
              <a:t>See</a:t>
            </a:r>
            <a:endParaRPr lang="en-US" altLang="zh-CN" sz="19900" b="1" dirty="0" smtClean="0">
              <a:latin typeface="SimSun" pitchFamily="2" charset="-122"/>
              <a:ea typeface="SimSun" pitchFamily="2" charset="-122"/>
            </a:endParaRPr>
          </a:p>
          <a:p>
            <a:pPr algn="ctr"/>
            <a:endParaRPr lang="en-US" altLang="zh-CN" sz="19900" b="1" dirty="0" smtClean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93811" y="2206581"/>
            <a:ext cx="2869512" cy="3153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9900" b="1" dirty="0">
                <a:latin typeface="SimSun" pitchFamily="2" charset="-122"/>
                <a:ea typeface="SimSun" pitchFamily="2" charset="-122"/>
              </a:rPr>
              <a:t>U</a:t>
            </a:r>
            <a:endParaRPr lang="en-US" altLang="zh-CN" sz="19900" b="1" dirty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94227" y="2449555"/>
            <a:ext cx="4879974" cy="311240"/>
          </a:xfrm>
          <a:prstGeom prst="rect">
            <a:avLst/>
          </a:prstGeom>
          <a:solidFill>
            <a:srgbClr val="965141"/>
          </a:solidFill>
          <a:ln>
            <a:solidFill>
              <a:srgbClr val="965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369986" y="1511874"/>
            <a:ext cx="5327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smtClean="0">
                <a:solidFill>
                  <a:srgbClr val="96514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THANK YOU</a:t>
            </a:r>
            <a:endParaRPr lang="zh-CN" altLang="en-US" sz="6600" b="1" dirty="0" smtClean="0">
              <a:solidFill>
                <a:srgbClr val="96514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83977" y="3170819"/>
            <a:ext cx="2017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JIalong Li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0"/>
            <a:ext cx="522514" cy="1128156"/>
          </a:xfrm>
          <a:prstGeom prst="rect">
            <a:avLst/>
          </a:prstGeom>
          <a:solidFill>
            <a:srgbClr val="965141"/>
          </a:solidFill>
          <a:ln>
            <a:solidFill>
              <a:srgbClr val="965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2807645" y="2480634"/>
            <a:ext cx="1152580" cy="816864"/>
            <a:chOff x="1293736" y="724342"/>
            <a:chExt cx="1152580" cy="81686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 cstate="screen">
              <a:clrChange>
                <a:clrFrom>
                  <a:srgbClr val="F1F1EF"/>
                </a:clrFrom>
                <a:clrTo>
                  <a:srgbClr val="F1F1E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638688" y="733578"/>
              <a:ext cx="807628" cy="80762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6F6F4"/>
                </a:clrFrom>
                <a:clrTo>
                  <a:srgbClr val="F6F6F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293736" y="724342"/>
              <a:ext cx="807628" cy="807628"/>
            </a:xfrm>
            <a:prstGeom prst="rect">
              <a:avLst/>
            </a:prstGeom>
          </p:spPr>
        </p:pic>
      </p:grpSp>
      <p:sp>
        <p:nvSpPr>
          <p:cNvPr id="37" name="islíḋè"/>
          <p:cNvSpPr txBox="1"/>
          <p:nvPr/>
        </p:nvSpPr>
        <p:spPr bwMode="auto">
          <a:xfrm>
            <a:off x="2411730" y="3467100"/>
            <a:ext cx="1203325" cy="48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Arial" panose="020B0604020202090204" pitchFamily="34" charset="0"/>
                <a:cs typeface="Arial" panose="020B0604020202090204" pitchFamily="34" charset="0"/>
              </a:rPr>
              <a:t>Having a Healthy Diet</a:t>
            </a:r>
            <a:endParaRPr lang="zh-CN" altLang="en-US" sz="1800" b="1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33" name="ïSļîdé"/>
          <p:cNvSpPr txBox="1"/>
          <p:nvPr/>
        </p:nvSpPr>
        <p:spPr bwMode="auto">
          <a:xfrm>
            <a:off x="6188710" y="3481705"/>
            <a:ext cx="1641475" cy="46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 fontScale="90000" lnSpcReduction="20000"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Arial" panose="020B0604020202090204" pitchFamily="34" charset="0"/>
                <a:cs typeface="Arial" panose="020B0604020202090204" pitchFamily="34" charset="0"/>
              </a:rPr>
              <a:t> Having a </a:t>
            </a:r>
            <a:endParaRPr lang="zh-CN" altLang="en-US" b="1" dirty="0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Arial" panose="020B0604020202090204" pitchFamily="34" charset="0"/>
                <a:cs typeface="Arial" panose="020B0604020202090204" pitchFamily="34" charset="0"/>
              </a:rPr>
              <a:t>Healthy Routine</a:t>
            </a:r>
            <a:endParaRPr lang="zh-CN" altLang="en-US" b="1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5" name="ïṩ1îďé"/>
          <p:cNvSpPr txBox="1"/>
          <p:nvPr/>
        </p:nvSpPr>
        <p:spPr bwMode="auto">
          <a:xfrm>
            <a:off x="4553585" y="2495550"/>
            <a:ext cx="1283335" cy="72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Arial" panose="020B0604020202090204" pitchFamily="34" charset="0"/>
                <a:cs typeface="Arial" panose="020B0604020202090204" pitchFamily="34" charset="0"/>
              </a:rPr>
              <a:t>Having a Healthy </a:t>
            </a:r>
            <a:endParaRPr lang="zh-CN" altLang="en-US" sz="1800" b="1" dirty="0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Arial" panose="020B0604020202090204" pitchFamily="34" charset="0"/>
                <a:cs typeface="Arial" panose="020B0604020202090204" pitchFamily="34" charset="0"/>
              </a:rPr>
              <a:t>Exercise Plan</a:t>
            </a:r>
            <a:endParaRPr lang="zh-CN" altLang="en-US" sz="1800" b="1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178694" y="2231427"/>
            <a:ext cx="0" cy="2723384"/>
          </a:xfrm>
          <a:prstGeom prst="line">
            <a:avLst/>
          </a:prstGeom>
          <a:ln w="3175" cap="rnd">
            <a:solidFill>
              <a:srgbClr val="965141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188945" y="2231427"/>
            <a:ext cx="0" cy="2723384"/>
          </a:xfrm>
          <a:prstGeom prst="line">
            <a:avLst/>
          </a:prstGeom>
          <a:ln w="3175" cap="rnd">
            <a:solidFill>
              <a:srgbClr val="965141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4426925" y="4407751"/>
            <a:ext cx="1325316" cy="827968"/>
            <a:chOff x="3101709" y="1844865"/>
            <a:chExt cx="1325316" cy="82796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8F8F6"/>
                </a:clrFrom>
                <a:clrTo>
                  <a:srgbClr val="F8F8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608233" y="1844865"/>
              <a:ext cx="818792" cy="818792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6F6F4"/>
                </a:clrFrom>
                <a:clrTo>
                  <a:srgbClr val="F6F6F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101709" y="1865205"/>
              <a:ext cx="807628" cy="807628"/>
            </a:xfrm>
            <a:prstGeom prst="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>
            <a:off x="6304746" y="2448184"/>
            <a:ext cx="1433670" cy="881136"/>
            <a:chOff x="6304746" y="2448184"/>
            <a:chExt cx="1433670" cy="881136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8F8F6"/>
                </a:clrFrom>
                <a:clrTo>
                  <a:srgbClr val="F8F8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6857280" y="2448184"/>
              <a:ext cx="881136" cy="881136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6F6F4"/>
                </a:clrFrom>
                <a:clrTo>
                  <a:srgbClr val="F6F6F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6304746" y="2495622"/>
              <a:ext cx="807628" cy="807628"/>
            </a:xfrm>
            <a:prstGeom prst="rect">
              <a:avLst/>
            </a:prstGeom>
          </p:spPr>
        </p:pic>
      </p:grpSp>
      <p:sp>
        <p:nvSpPr>
          <p:cNvPr id="48" name="矩形 47"/>
          <p:cNvSpPr/>
          <p:nvPr/>
        </p:nvSpPr>
        <p:spPr>
          <a:xfrm>
            <a:off x="4427141" y="298725"/>
            <a:ext cx="207200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rgbClr val="965141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3 Steps </a:t>
            </a:r>
            <a:endParaRPr lang="en-US" altLang="zh-CN" sz="4800" b="1" dirty="0">
              <a:solidFill>
                <a:srgbClr val="965141"/>
              </a:solidFill>
              <a:latin typeface="汉仪中宋简" panose="02010609000101010101" pitchFamily="49" charset="-122"/>
              <a:ea typeface="汉仪中宋简" panose="02010609000101010101" pitchFamily="49" charset="-122"/>
            </a:endParaRPr>
          </a:p>
        </p:txBody>
      </p:sp>
      <p:sp>
        <p:nvSpPr>
          <p:cNvPr id="39" name="íšľïḓê"/>
          <p:cNvSpPr/>
          <p:nvPr/>
        </p:nvSpPr>
        <p:spPr>
          <a:xfrm>
            <a:off x="1857375" y="3895725"/>
            <a:ext cx="2032635" cy="1059180"/>
          </a:xfrm>
          <a:prstGeom prst="rect">
            <a:avLst/>
          </a:prstGeom>
        </p:spPr>
        <p:txBody>
          <a:bodyPr wrap="square" lIns="91440" tIns="45720" rIns="91440" bIns="45720">
            <a:normAutofit/>
          </a:bodyPr>
          <a:lstStyle/>
          <a:p>
            <a:pPr marL="171450" indent="-171450" algn="l">
              <a:buFont typeface="Arial" panose="020B0604020202090204" pitchFamily="34" charset="0"/>
              <a:buChar char="•"/>
            </a:pPr>
            <a:r>
              <a:rPr lang="en-US" altLang="zh-CN" sz="1200" b="1" dirty="0">
                <a:effectLst/>
              </a:rPr>
              <a:t>Drink more water</a:t>
            </a:r>
            <a:endParaRPr lang="en-US" altLang="zh-CN" sz="1200" b="1" dirty="0">
              <a:effectLst/>
            </a:endParaRPr>
          </a:p>
          <a:p>
            <a:pPr marL="171450" indent="-171450" algn="l">
              <a:buFont typeface="Arial" panose="020B0604020202090204" pitchFamily="34" charset="0"/>
              <a:buChar char="•"/>
            </a:pPr>
            <a:r>
              <a:rPr lang="en-US" altLang="zh-CN" sz="1200" b="1" dirty="0">
                <a:effectLst/>
              </a:rPr>
              <a:t>Eat at the right times</a:t>
            </a:r>
            <a:endParaRPr lang="en-US" altLang="zh-CN" sz="1200" b="1" dirty="0">
              <a:effectLst/>
            </a:endParaRPr>
          </a:p>
          <a:p>
            <a:pPr marL="171450" indent="-171450" algn="l">
              <a:buFont typeface="Arial" panose="020B0604020202090204" pitchFamily="34" charset="0"/>
              <a:buChar char="•"/>
            </a:pPr>
            <a:r>
              <a:rPr lang="en-US" altLang="zh-CN" sz="1200" b="1" dirty="0">
                <a:effectLst/>
              </a:rPr>
              <a:t>Limit simple sugars in your diet</a:t>
            </a:r>
            <a:endParaRPr lang="en-US" altLang="zh-CN" sz="1200" b="1" dirty="0">
              <a:effectLst/>
            </a:endParaRPr>
          </a:p>
          <a:p>
            <a:pPr marL="171450" indent="-171450" algn="l">
              <a:buFont typeface="Arial" panose="020B0604020202090204" pitchFamily="34" charset="0"/>
              <a:buChar char="•"/>
            </a:pPr>
            <a:endParaRPr lang="en-US" altLang="zh-CN" sz="1200" b="1" dirty="0">
              <a:effectLst/>
            </a:endParaRPr>
          </a:p>
          <a:p>
            <a:pPr marL="171450" indent="-171450" algn="l">
              <a:buFont typeface="Arial" panose="020B0604020202090204" pitchFamily="34" charset="0"/>
              <a:buChar char="•"/>
            </a:pPr>
            <a:endParaRPr lang="en-US" altLang="zh-CN" sz="1200" b="1" dirty="0">
              <a:effectLst/>
            </a:endParaRPr>
          </a:p>
        </p:txBody>
      </p:sp>
      <p:sp>
        <p:nvSpPr>
          <p:cNvPr id="45" name="íšľïḓê"/>
          <p:cNvSpPr/>
          <p:nvPr/>
        </p:nvSpPr>
        <p:spPr>
          <a:xfrm>
            <a:off x="4266565" y="3188970"/>
            <a:ext cx="1857375" cy="1219200"/>
          </a:xfrm>
          <a:prstGeom prst="rect">
            <a:avLst/>
          </a:prstGeom>
        </p:spPr>
        <p:txBody>
          <a:bodyPr wrap="square" lIns="91440" tIns="45720" rIns="91440" bIns="45720">
            <a:normAutofit/>
          </a:bodyPr>
          <a:lstStyle/>
          <a:p>
            <a:pPr marL="171450" indent="-171450" algn="l">
              <a:lnSpc>
                <a:spcPct val="100000"/>
              </a:lnSpc>
              <a:buFont typeface="Arial" panose="020B0604020202090204" pitchFamily="34" charset="0"/>
              <a:buChar char="•"/>
            </a:pPr>
            <a:r>
              <a:rPr lang="en-US" altLang="zh-CN" sz="1200" b="1" dirty="0">
                <a:effectLst/>
              </a:rPr>
              <a:t>Maintain a healthy weight</a:t>
            </a:r>
            <a:endParaRPr lang="en-US" altLang="zh-CN" sz="1200" b="1" dirty="0">
              <a:effectLst/>
            </a:endParaRPr>
          </a:p>
          <a:p>
            <a:pPr marL="171450" indent="-171450" algn="l">
              <a:lnSpc>
                <a:spcPct val="100000"/>
              </a:lnSpc>
              <a:buFont typeface="Arial" panose="020B0604020202090204" pitchFamily="34" charset="0"/>
              <a:buChar char="•"/>
            </a:pPr>
            <a:endParaRPr lang="en-US" altLang="zh-CN" sz="1200" b="1" dirty="0">
              <a:effectLst/>
            </a:endParaRPr>
          </a:p>
          <a:p>
            <a:pPr marL="171450" indent="-171450" algn="l">
              <a:lnSpc>
                <a:spcPct val="100000"/>
              </a:lnSpc>
              <a:buFont typeface="Arial" panose="020B0604020202090204" pitchFamily="34" charset="0"/>
              <a:buChar char="•"/>
            </a:pPr>
            <a:r>
              <a:rPr lang="en-US" altLang="zh-CN" sz="1200" b="1" dirty="0">
                <a:effectLst/>
              </a:rPr>
              <a:t>Get in shape</a:t>
            </a:r>
            <a:endParaRPr lang="en-US" altLang="zh-CN" sz="1200" b="1" dirty="0">
              <a:effectLst/>
            </a:endParaRPr>
          </a:p>
          <a:p>
            <a:pPr marL="171450" indent="-171450" algn="l">
              <a:lnSpc>
                <a:spcPct val="100000"/>
              </a:lnSpc>
              <a:buFont typeface="Arial" panose="020B0604020202090204" pitchFamily="34" charset="0"/>
              <a:buChar char="•"/>
            </a:pPr>
            <a:r>
              <a:rPr lang="en-US" altLang="zh-CN" sz="1200" b="1" dirty="0">
                <a:effectLst/>
              </a:rPr>
              <a:t>Exercise wisely</a:t>
            </a:r>
            <a:endParaRPr lang="en-US" altLang="zh-CN" sz="1200" b="1" dirty="0">
              <a:effectLst/>
            </a:endParaRPr>
          </a:p>
        </p:txBody>
      </p:sp>
      <p:sp>
        <p:nvSpPr>
          <p:cNvPr id="53" name="íšľïḓê"/>
          <p:cNvSpPr/>
          <p:nvPr/>
        </p:nvSpPr>
        <p:spPr>
          <a:xfrm>
            <a:off x="6188710" y="3949065"/>
            <a:ext cx="2856865" cy="1005205"/>
          </a:xfrm>
          <a:prstGeom prst="rect">
            <a:avLst/>
          </a:prstGeom>
        </p:spPr>
        <p:txBody>
          <a:bodyPr wrap="square" lIns="91440" tIns="45720" rIns="91440" bIns="45720">
            <a:normAutofit/>
          </a:bodyPr>
          <a:lstStyle/>
          <a:p>
            <a:pPr marL="171450" indent="-171450" algn="l">
              <a:buFont typeface="Arial" panose="020B0604020202090204" pitchFamily="34" charset="0"/>
              <a:buChar char="•"/>
            </a:pPr>
            <a:r>
              <a:rPr lang="en-US" altLang="zh-CN" sz="1200" b="1" dirty="0">
                <a:effectLst/>
              </a:rPr>
              <a:t>Create a daily routine</a:t>
            </a:r>
            <a:endParaRPr lang="en-US" altLang="zh-CN" sz="1200" b="1" dirty="0">
              <a:effectLst/>
            </a:endParaRPr>
          </a:p>
          <a:p>
            <a:pPr marL="171450" indent="-171450" algn="l">
              <a:buFont typeface="Arial" panose="020B0604020202090204" pitchFamily="34" charset="0"/>
              <a:buChar char="•"/>
            </a:pPr>
            <a:r>
              <a:rPr lang="en-US" altLang="zh-CN" sz="1200" b="1" dirty="0">
                <a:effectLst/>
              </a:rPr>
              <a:t>Stop engaging in risky behavior</a:t>
            </a:r>
            <a:endParaRPr lang="en-US" altLang="zh-CN" sz="1200" b="1" dirty="0">
              <a:effectLst/>
            </a:endParaRPr>
          </a:p>
          <a:p>
            <a:pPr marL="171450" indent="-171450" algn="l">
              <a:buFont typeface="Arial" panose="020B0604020202090204" pitchFamily="34" charset="0"/>
              <a:buChar char="•"/>
            </a:pPr>
            <a:endParaRPr lang="en-US" altLang="zh-CN" sz="1200" b="1" dirty="0">
              <a:effectLst/>
            </a:endParaRPr>
          </a:p>
          <a:p>
            <a:pPr marL="171450" indent="-171450" algn="l">
              <a:buFont typeface="Arial" panose="020B0604020202090204" pitchFamily="34" charset="0"/>
              <a:buChar char="•"/>
            </a:pPr>
            <a:r>
              <a:rPr lang="en-US" altLang="zh-CN" sz="1200" b="1" dirty="0">
                <a:effectLst/>
              </a:rPr>
              <a:t>Maintain your personal hygiene.</a:t>
            </a:r>
            <a:endParaRPr lang="en-US" altLang="zh-CN" sz="1200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998458" y="3457765"/>
            <a:ext cx="5223723" cy="401716"/>
          </a:xfrm>
          <a:prstGeom prst="rect">
            <a:avLst/>
          </a:prstGeom>
          <a:solidFill>
            <a:srgbClr val="965141"/>
          </a:solidFill>
          <a:ln>
            <a:solidFill>
              <a:srgbClr val="965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2698804" y="1632704"/>
            <a:ext cx="2708661" cy="1919700"/>
            <a:chOff x="1293736" y="724342"/>
            <a:chExt cx="1152580" cy="81686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 cstate="screen">
              <a:clrChange>
                <a:clrFrom>
                  <a:srgbClr val="F1F1EF"/>
                </a:clrFrom>
                <a:clrTo>
                  <a:srgbClr val="F1F1E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638688" y="733578"/>
              <a:ext cx="807628" cy="80762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6F6F4"/>
                </a:clrFrom>
                <a:clrTo>
                  <a:srgbClr val="F6F6F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293736" y="724342"/>
              <a:ext cx="807628" cy="807628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5626752" y="1287302"/>
            <a:ext cx="5759532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Having a Healthy Diet</a:t>
            </a:r>
            <a:endParaRPr lang="zh-CN" altLang="en-US" sz="6000" b="1" dirty="0">
              <a:latin typeface="SimSun" pitchFamily="2" charset="-122"/>
              <a:ea typeface="SimSun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998459" y="2256312"/>
            <a:ext cx="5223722" cy="0"/>
          </a:xfrm>
          <a:prstGeom prst="line">
            <a:avLst/>
          </a:prstGeom>
          <a:ln w="28575">
            <a:solidFill>
              <a:srgbClr val="9651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075drv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010" y="673100"/>
            <a:ext cx="3506470" cy="2212340"/>
          </a:xfrm>
          <a:prstGeom prst="rect">
            <a:avLst/>
          </a:prstGeom>
        </p:spPr>
      </p:pic>
      <p:pic>
        <p:nvPicPr>
          <p:cNvPr id="3" name="Picture 2" descr="3519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280" y="673100"/>
            <a:ext cx="3591560" cy="2212340"/>
          </a:xfrm>
          <a:prstGeom prst="rect">
            <a:avLst/>
          </a:prstGeom>
        </p:spPr>
      </p:pic>
      <p:pic>
        <p:nvPicPr>
          <p:cNvPr id="4" name="Picture 3" descr="ZcVFL8ST6ehbWp9dseJRfB-1200-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915" y="673735"/>
            <a:ext cx="3565525" cy="2211705"/>
          </a:xfrm>
          <a:prstGeom prst="rect">
            <a:avLst/>
          </a:prstGeom>
        </p:spPr>
      </p:pic>
      <p:sp>
        <p:nvSpPr>
          <p:cNvPr id="24" name="Text Box 23"/>
          <p:cNvSpPr txBox="1"/>
          <p:nvPr/>
        </p:nvSpPr>
        <p:spPr>
          <a:xfrm>
            <a:off x="918210" y="3700780"/>
            <a:ext cx="2803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 dirty="0">
                <a:effectLst/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Drink more water</a:t>
            </a:r>
            <a:endParaRPr lang="en-US" sz="2400" b="1" dirty="0" smtClean="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25" name="Text Box 24"/>
          <p:cNvSpPr txBox="1"/>
          <p:nvPr/>
        </p:nvSpPr>
        <p:spPr>
          <a:xfrm>
            <a:off x="4354195" y="3700780"/>
            <a:ext cx="3204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 dirty="0">
                <a:effectLst/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Eat at the right times</a:t>
            </a:r>
            <a:endParaRPr lang="en-US" sz="2400" b="1" dirty="0" smtClean="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8261985" y="3700780"/>
            <a:ext cx="3640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 dirty="0">
                <a:effectLst/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Limit sugars in your diet</a:t>
            </a:r>
            <a:endParaRPr lang="en-US" altLang="zh-CN" sz="2400" b="1" dirty="0">
              <a:effectLst/>
              <a:latin typeface="Times New Roman Bold" panose="02020503050405090304" charset="0"/>
              <a:cs typeface="Times New Roman Bold" panose="02020503050405090304" charset="0"/>
            </a:endParaRPr>
          </a:p>
          <a:p>
            <a:pPr algn="ctr"/>
            <a:endParaRPr lang="en-US" sz="2400" b="1" dirty="0" smtClean="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998458" y="3457765"/>
            <a:ext cx="5223723" cy="401716"/>
          </a:xfrm>
          <a:prstGeom prst="rect">
            <a:avLst/>
          </a:prstGeom>
          <a:solidFill>
            <a:srgbClr val="965141"/>
          </a:solidFill>
          <a:ln>
            <a:solidFill>
              <a:srgbClr val="965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586747" y="319562"/>
            <a:ext cx="5759532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6000" b="1" dirty="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Having a Healthy </a:t>
            </a:r>
            <a:endParaRPr lang="zh-CN" altLang="en-US" sz="6000" b="1" dirty="0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6000" b="1" dirty="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Exercise Plan</a:t>
            </a:r>
            <a:endParaRPr lang="zh-CN" altLang="en-US" sz="6000" b="1" dirty="0">
              <a:latin typeface="SimSun" pitchFamily="2" charset="-122"/>
              <a:ea typeface="SimSun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998459" y="2256312"/>
            <a:ext cx="5223722" cy="0"/>
          </a:xfrm>
          <a:prstGeom prst="line">
            <a:avLst/>
          </a:prstGeom>
          <a:ln w="28575">
            <a:solidFill>
              <a:srgbClr val="9651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2352934" y="1139990"/>
            <a:ext cx="3027322" cy="1891267"/>
            <a:chOff x="3101709" y="1844865"/>
            <a:chExt cx="1325316" cy="82796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1" cstate="screen">
              <a:clrChange>
                <a:clrFrom>
                  <a:srgbClr val="F8F8F6"/>
                </a:clrFrom>
                <a:clrTo>
                  <a:srgbClr val="F8F8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608233" y="1844865"/>
              <a:ext cx="818792" cy="81879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6F6F4"/>
                </a:clrFrom>
                <a:clrTo>
                  <a:srgbClr val="F6F6F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101709" y="1865205"/>
              <a:ext cx="807628" cy="80762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d-weigh-scale-beachfamilydoctor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370" y="307340"/>
            <a:ext cx="3801110" cy="2249805"/>
          </a:xfrm>
          <a:prstGeom prst="rect">
            <a:avLst/>
          </a:prstGeom>
        </p:spPr>
      </p:pic>
      <p:pic>
        <p:nvPicPr>
          <p:cNvPr id="3" name="Picture 2" descr="backinshapeblo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790" y="307340"/>
            <a:ext cx="3675380" cy="2249805"/>
          </a:xfrm>
          <a:prstGeom prst="rect">
            <a:avLst/>
          </a:prstGeom>
        </p:spPr>
      </p:pic>
      <p:pic>
        <p:nvPicPr>
          <p:cNvPr id="6" name="Picture 5" descr="Screenshot-2019-06-10-at-15.18.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415" y="307340"/>
            <a:ext cx="3426460" cy="224980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347980" y="3470275"/>
            <a:ext cx="37268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 dirty="0">
                <a:effectLst/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Maintain a healthy weight</a:t>
            </a:r>
            <a:endParaRPr lang="en-US" altLang="zh-CN" sz="2400" b="1" dirty="0">
              <a:effectLst/>
              <a:latin typeface="Times New Roman Bold" panose="02020503050405090304" charset="0"/>
              <a:cs typeface="Times New Roman Bold" panose="02020503050405090304" charset="0"/>
            </a:endParaRPr>
          </a:p>
          <a:p>
            <a:pPr algn="ctr"/>
            <a:endParaRPr lang="en-US" sz="2400" b="1" dirty="0" smtClean="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687570" y="3470275"/>
            <a:ext cx="3131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 dirty="0" smtClean="0">
                <a:latin typeface="Times New Roman Bold" panose="02020503050405090304" charset="0"/>
                <a:cs typeface="Times New Roman Bold" panose="02020503050405090304" charset="0"/>
              </a:rPr>
              <a:t>Get In Shape</a:t>
            </a:r>
            <a:endParaRPr lang="en-US" sz="2400" b="1" dirty="0" smtClean="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8978900" y="3470275"/>
            <a:ext cx="22694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 dirty="0">
                <a:effectLst/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Exercise wisely</a:t>
            </a:r>
            <a:endParaRPr lang="en-US" sz="2400" b="1" dirty="0" smtClean="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998458" y="3457765"/>
            <a:ext cx="5223723" cy="401716"/>
          </a:xfrm>
          <a:prstGeom prst="rect">
            <a:avLst/>
          </a:prstGeom>
          <a:solidFill>
            <a:srgbClr val="965141"/>
          </a:solidFill>
          <a:ln>
            <a:solidFill>
              <a:srgbClr val="965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341637" y="191927"/>
            <a:ext cx="5759532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6000" b="1" dirty="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Having a Healthy Routine</a:t>
            </a:r>
            <a:endParaRPr lang="zh-CN" altLang="en-US" sz="6000" b="1" dirty="0">
              <a:latin typeface="SimSun" pitchFamily="2" charset="-122"/>
              <a:ea typeface="SimSun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998459" y="2256312"/>
            <a:ext cx="5223722" cy="0"/>
          </a:xfrm>
          <a:prstGeom prst="line">
            <a:avLst/>
          </a:prstGeom>
          <a:ln w="28575">
            <a:solidFill>
              <a:srgbClr val="9651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2039962" y="1210005"/>
            <a:ext cx="3323380" cy="2042555"/>
            <a:chOff x="6304746" y="2448184"/>
            <a:chExt cx="1433670" cy="881136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 cstate="screen">
              <a:clrChange>
                <a:clrFrom>
                  <a:srgbClr val="F8F8F6"/>
                </a:clrFrom>
                <a:clrTo>
                  <a:srgbClr val="F8F8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6857280" y="2448184"/>
              <a:ext cx="881136" cy="881136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6F6F4"/>
                </a:clrFrom>
                <a:clrTo>
                  <a:srgbClr val="F6F6F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6304746" y="2495622"/>
              <a:ext cx="807628" cy="80762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íšľïḓê"/>
          <p:cNvSpPr/>
          <p:nvPr/>
        </p:nvSpPr>
        <p:spPr>
          <a:xfrm>
            <a:off x="24696" y="3480120"/>
            <a:ext cx="5405098" cy="478544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/>
          <a:p>
            <a:pPr algn="ctr"/>
            <a:endParaRPr lang="en-US" altLang="zh-CN" sz="2400" dirty="0">
              <a:effectLst/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23" name="Picture 22" descr="How-to-build-a-daily-rout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585" y="403860"/>
            <a:ext cx="3445510" cy="2398395"/>
          </a:xfrm>
          <a:prstGeom prst="rect">
            <a:avLst/>
          </a:prstGeom>
        </p:spPr>
      </p:pic>
      <p:pic>
        <p:nvPicPr>
          <p:cNvPr id="31" name="Picture 30" descr="good-hygiene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220" y="403860"/>
            <a:ext cx="3090545" cy="2372995"/>
          </a:xfrm>
          <a:prstGeom prst="rect">
            <a:avLst/>
          </a:prstGeom>
        </p:spPr>
      </p:pic>
      <p:pic>
        <p:nvPicPr>
          <p:cNvPr id="32" name="Picture 31" descr="stop-smoking-no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015" y="415925"/>
            <a:ext cx="3595370" cy="2374265"/>
          </a:xfrm>
          <a:prstGeom prst="rect">
            <a:avLst/>
          </a:prstGeom>
        </p:spPr>
      </p:pic>
      <p:sp>
        <p:nvSpPr>
          <p:cNvPr id="33" name="Text Box 32"/>
          <p:cNvSpPr txBox="1"/>
          <p:nvPr/>
        </p:nvSpPr>
        <p:spPr>
          <a:xfrm>
            <a:off x="362585" y="3480435"/>
            <a:ext cx="303530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 algn="l">
              <a:buFont typeface="Arial" panose="020B0604020202090204" pitchFamily="34" charset="0"/>
              <a:buNone/>
            </a:pPr>
            <a:r>
              <a:rPr lang="en-US" altLang="zh-CN" sz="2400" b="1" dirty="0">
                <a:effectLst/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Create a daily routine</a:t>
            </a:r>
            <a:endParaRPr lang="en-US" altLang="zh-CN" b="1" dirty="0">
              <a:effectLst/>
            </a:endParaRPr>
          </a:p>
          <a:p>
            <a:pPr algn="ctr"/>
            <a:endParaRPr lang="en-US" dirty="0" smtClean="0"/>
          </a:p>
        </p:txBody>
      </p:sp>
      <p:sp>
        <p:nvSpPr>
          <p:cNvPr id="34" name="Text Box 33"/>
          <p:cNvSpPr txBox="1"/>
          <p:nvPr/>
        </p:nvSpPr>
        <p:spPr>
          <a:xfrm>
            <a:off x="3397885" y="3434080"/>
            <a:ext cx="47809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 dirty="0">
                <a:effectLst/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Stop engaging in </a:t>
            </a:r>
            <a:endParaRPr lang="en-US" altLang="zh-CN" sz="2400" b="1" dirty="0">
              <a:effectLst/>
              <a:latin typeface="Times New Roman Bold" panose="02020503050405090304" charset="0"/>
              <a:cs typeface="Times New Roman Bold" panose="02020503050405090304" charset="0"/>
              <a:sym typeface="+mn-ea"/>
            </a:endParaRPr>
          </a:p>
          <a:p>
            <a:pPr algn="ctr"/>
            <a:r>
              <a:rPr lang="en-US" altLang="zh-CN" sz="2400" b="1" dirty="0">
                <a:effectLst/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risky behavior</a:t>
            </a:r>
            <a:endParaRPr lang="en-US" sz="2400" b="1" dirty="0" smtClean="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35" name="Text Box 34"/>
          <p:cNvSpPr txBox="1"/>
          <p:nvPr/>
        </p:nvSpPr>
        <p:spPr>
          <a:xfrm>
            <a:off x="7740015" y="3480435"/>
            <a:ext cx="37630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 dirty="0">
                <a:effectLst/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Maintain your personal hygiene.</a:t>
            </a:r>
            <a:endParaRPr lang="en-US" altLang="zh-CN" sz="2400" b="1" dirty="0" smtClean="0">
              <a:effectLst/>
              <a:latin typeface="Times New Roman Bold" panose="02020503050405090304" charset="0"/>
              <a:cs typeface="Times New Roman Bold" panose="0202050305040509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2253615" y="593725"/>
            <a:ext cx="44792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 dirty="0" smtClean="0">
                <a:latin typeface="Times New Roman Bold" panose="02020503050405090304" charset="0"/>
                <a:cs typeface="Times New Roman Bold" panose="02020503050405090304" charset="0"/>
              </a:rPr>
              <a:t>Summary</a:t>
            </a:r>
            <a:endParaRPr lang="en-US" sz="4000" b="1" dirty="0" smtClean="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37185" y="1570355"/>
            <a:ext cx="8773795" cy="4338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lnSpc>
                <a:spcPct val="200000"/>
              </a:lnSpc>
              <a:buAutoNum type="arabicPeriod"/>
            </a:pPr>
            <a:r>
              <a:rPr lang="zh-CN" altLang="en-US" sz="4000" b="1" dirty="0">
                <a:latin typeface="Comic Sans MS Regular" panose="030F0902030302020204" charset="0"/>
                <a:cs typeface="Comic Sans MS Regular" panose="030F0902030302020204" charset="0"/>
                <a:sym typeface="+mn-ea"/>
              </a:rPr>
              <a:t>Having a Healthy Diet</a:t>
            </a:r>
            <a:endParaRPr lang="zh-CN" altLang="en-US" sz="4000" b="1" dirty="0">
              <a:latin typeface="Comic Sans MS Regular" panose="030F0902030302020204" charset="0"/>
              <a:cs typeface="Comic Sans MS Regular" panose="030F0902030302020204" charset="0"/>
              <a:sym typeface="+mn-ea"/>
            </a:endParaRPr>
          </a:p>
          <a:p>
            <a:pPr marL="342900" indent="-342900" algn="l">
              <a:lnSpc>
                <a:spcPct val="200000"/>
              </a:lnSpc>
              <a:buAutoNum type="arabicPeriod"/>
            </a:pPr>
            <a:r>
              <a:rPr lang="zh-CN" altLang="en-US" sz="4000" b="1" dirty="0">
                <a:latin typeface="Comic Sans MS Regular" panose="030F0902030302020204" charset="0"/>
                <a:cs typeface="Comic Sans MS Regular" panose="030F0902030302020204" charset="0"/>
                <a:sym typeface="+mn-ea"/>
              </a:rPr>
              <a:t>Having a Healthy Exercise Plan</a:t>
            </a:r>
            <a:endParaRPr lang="zh-CN" altLang="en-US" sz="4000" b="1" dirty="0">
              <a:latin typeface="Comic Sans MS Regular" panose="030F0902030302020204" charset="0"/>
              <a:cs typeface="Comic Sans MS Regular" panose="030F0902030302020204" charset="0"/>
              <a:sym typeface="+mn-ea"/>
            </a:endParaRPr>
          </a:p>
          <a:p>
            <a:pPr marL="342900" indent="-342900" algn="l">
              <a:lnSpc>
                <a:spcPct val="200000"/>
              </a:lnSpc>
              <a:buAutoNum type="arabicPeriod"/>
            </a:pPr>
            <a:r>
              <a:rPr lang="en-US" altLang="zh-CN" sz="4000" b="1" dirty="0">
                <a:latin typeface="Comic Sans MS Regular" panose="030F0902030302020204" charset="0"/>
                <a:cs typeface="Comic Sans MS Regular" panose="030F0902030302020204" charset="0"/>
                <a:sym typeface="+mn-ea"/>
              </a:rPr>
              <a:t>Having a Healthy Routine</a:t>
            </a:r>
            <a:endParaRPr lang="zh-CN" altLang="en-US" sz="4000" b="1" dirty="0">
              <a:latin typeface="Comic Sans MS Regular" panose="030F0902030302020204" charset="0"/>
              <a:cs typeface="Comic Sans MS Regular" panose="030F0902030302020204" charset="0"/>
            </a:endParaRPr>
          </a:p>
          <a:p>
            <a:pPr marL="342900" indent="-342900" algn="l">
              <a:buAutoNum type="arabicPeriod"/>
            </a:pPr>
            <a:endParaRPr lang="zh-CN" altLang="en-US" b="1" dirty="0">
              <a:latin typeface="Arial" panose="020B0604020202090204" pitchFamily="34" charset="0"/>
              <a:cs typeface="Arial" panose="020B0604020202090204" pitchFamily="34" charset="0"/>
              <a:sym typeface="+mn-ea"/>
            </a:endParaRPr>
          </a:p>
          <a:p>
            <a:pPr marL="342900" indent="-342900" algn="l">
              <a:buAutoNum type="arabicPeriod"/>
            </a:pP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697</Words>
  <Application>WPS Presentation</Application>
  <PresentationFormat>宽屏</PresentationFormat>
  <Paragraphs>76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8" baseType="lpstr">
      <vt:lpstr>Arial</vt:lpstr>
      <vt:lpstr>SimSun</vt:lpstr>
      <vt:lpstr>Wingdings</vt:lpstr>
      <vt:lpstr>方正宋黑简体</vt:lpstr>
      <vt:lpstr>华文宋体</vt:lpstr>
      <vt:lpstr>汉仪中宋简</vt:lpstr>
      <vt:lpstr>汉仪书宋二KW</vt:lpstr>
      <vt:lpstr>Times New Roman Bold</vt:lpstr>
      <vt:lpstr>Comic Sans MS Regular</vt:lpstr>
      <vt:lpstr>等线</vt:lpstr>
      <vt:lpstr>汉仪中等线KW</vt:lpstr>
      <vt:lpstr>微软雅黑</vt:lpstr>
      <vt:lpstr>汉仪旗黑</vt:lpstr>
      <vt:lpstr>Arial Unicode MS</vt:lpstr>
      <vt:lpstr>等线 Light</vt:lpstr>
      <vt:lpstr>Calibri</vt:lpstr>
      <vt:lpstr>Helvetica Neue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jialong</cp:lastModifiedBy>
  <cp:revision>94</cp:revision>
  <dcterms:created xsi:type="dcterms:W3CDTF">2021-04-11T16:26:32Z</dcterms:created>
  <dcterms:modified xsi:type="dcterms:W3CDTF">2021-04-11T16:26:32Z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1033-2.5.0.4070</vt:lpwstr>
  </property>
</Properties>
</file>